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</p:sldIdLst>
  <p:sldSz cx="12192000" cy="6858000"/>
  <p:notesSz cx="6858000" cy="9144000"/>
  <p:defaultTextStyle>
    <a:defPPr>
      <a:defRPr lang="uk-UA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68" d="100"/>
          <a:sy n="68" d="100"/>
        </p:scale>
        <p:origin x="792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и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84C708F-BEFE-403A-8F1B-E81D3A42E83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uk-UA"/>
              <a:t>Клацніть, щоб редагувати стиль зразка заголовка</a:t>
            </a:r>
          </a:p>
        </p:txBody>
      </p:sp>
      <p:sp>
        <p:nvSpPr>
          <p:cNvPr id="3" name="Підзаголовок 2">
            <a:extLst>
              <a:ext uri="{FF2B5EF4-FFF2-40B4-BE49-F238E27FC236}">
                <a16:creationId xmlns:a16="http://schemas.microsoft.com/office/drawing/2014/main" id="{BF4DF518-5BE5-4A77-A555-6BE905E2B91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uk-UA"/>
              <a:t>Клацніть, щоб редагувати стиль зразка підзаголовка</a:t>
            </a:r>
          </a:p>
        </p:txBody>
      </p:sp>
      <p:sp>
        <p:nvSpPr>
          <p:cNvPr id="4" name="Місце для дати 3">
            <a:extLst>
              <a:ext uri="{FF2B5EF4-FFF2-40B4-BE49-F238E27FC236}">
                <a16:creationId xmlns:a16="http://schemas.microsoft.com/office/drawing/2014/main" id="{46C0A9AB-2EA0-41D7-BCF1-30AD2F95075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CCAABA-9D65-4DAD-BD06-20B8745F64ED}" type="datetimeFigureOut">
              <a:rPr lang="uk-UA" smtClean="0"/>
              <a:t>01.12.2025</a:t>
            </a:fld>
            <a:endParaRPr lang="uk-UA"/>
          </a:p>
        </p:txBody>
      </p:sp>
      <p:sp>
        <p:nvSpPr>
          <p:cNvPr id="5" name="Місце для нижнього колонтитула 4">
            <a:extLst>
              <a:ext uri="{FF2B5EF4-FFF2-40B4-BE49-F238E27FC236}">
                <a16:creationId xmlns:a16="http://schemas.microsoft.com/office/drawing/2014/main" id="{E3936E8A-8020-43E8-B53C-E0708DBAF28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Місце для номера слайда 5">
            <a:extLst>
              <a:ext uri="{FF2B5EF4-FFF2-40B4-BE49-F238E27FC236}">
                <a16:creationId xmlns:a16="http://schemas.microsoft.com/office/drawing/2014/main" id="{5E901FFB-E6C7-4323-84CA-B2ADE928AA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0DC5A8-3B86-472F-ABAF-AD44B7A3879B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97698675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Назва та вмі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5436FB8-07C6-408E-8F0D-6CDAB417E1A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/>
              <a:t>Клацніть, щоб редагувати стиль зразка заголовка</a:t>
            </a:r>
          </a:p>
        </p:txBody>
      </p:sp>
      <p:sp>
        <p:nvSpPr>
          <p:cNvPr id="3" name="Місце для вмісту 2">
            <a:extLst>
              <a:ext uri="{FF2B5EF4-FFF2-40B4-BE49-F238E27FC236}">
                <a16:creationId xmlns:a16="http://schemas.microsoft.com/office/drawing/2014/main" id="{F95B8A45-1000-4054-A4CC-CE058FB69D1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uk-UA"/>
              <a:t>Клацніть, щоб відредагувати стилі зразків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П’ятий рівень</a:t>
            </a:r>
          </a:p>
        </p:txBody>
      </p:sp>
      <p:sp>
        <p:nvSpPr>
          <p:cNvPr id="4" name="Місце для дати 3">
            <a:extLst>
              <a:ext uri="{FF2B5EF4-FFF2-40B4-BE49-F238E27FC236}">
                <a16:creationId xmlns:a16="http://schemas.microsoft.com/office/drawing/2014/main" id="{E4368057-F3D4-4C7A-AC63-45A18E28612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CCAABA-9D65-4DAD-BD06-20B8745F64ED}" type="datetimeFigureOut">
              <a:rPr lang="uk-UA" smtClean="0"/>
              <a:t>01.12.2025</a:t>
            </a:fld>
            <a:endParaRPr lang="uk-UA"/>
          </a:p>
        </p:txBody>
      </p:sp>
      <p:sp>
        <p:nvSpPr>
          <p:cNvPr id="5" name="Місце для нижнього колонтитула 4">
            <a:extLst>
              <a:ext uri="{FF2B5EF4-FFF2-40B4-BE49-F238E27FC236}">
                <a16:creationId xmlns:a16="http://schemas.microsoft.com/office/drawing/2014/main" id="{20E7B3AD-85C3-43E3-8DD9-701922A8F5A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Місце для номера слайда 5">
            <a:extLst>
              <a:ext uri="{FF2B5EF4-FFF2-40B4-BE49-F238E27FC236}">
                <a16:creationId xmlns:a16="http://schemas.microsoft.com/office/drawing/2014/main" id="{4248A9CE-A7B9-45AF-A62A-F573B4CBC6D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0DC5A8-3B86-472F-ABAF-AD44B7A3879B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1005303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Назва розділ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3893AB4-BA57-42A8-AEF6-721FBE6C581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uk-UA"/>
              <a:t>Клацніть, щоб редагувати стиль зразка заголовка</a:t>
            </a:r>
          </a:p>
        </p:txBody>
      </p:sp>
      <p:sp>
        <p:nvSpPr>
          <p:cNvPr id="3" name="Місце для тексту 2">
            <a:extLst>
              <a:ext uri="{FF2B5EF4-FFF2-40B4-BE49-F238E27FC236}">
                <a16:creationId xmlns:a16="http://schemas.microsoft.com/office/drawing/2014/main" id="{7F6D1B22-1647-458D-B912-E03C09C1A60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uk-UA"/>
              <a:t>Клацніть, щоб відредагувати стилі зразків тексту</a:t>
            </a:r>
          </a:p>
        </p:txBody>
      </p:sp>
      <p:sp>
        <p:nvSpPr>
          <p:cNvPr id="4" name="Місце для дати 3">
            <a:extLst>
              <a:ext uri="{FF2B5EF4-FFF2-40B4-BE49-F238E27FC236}">
                <a16:creationId xmlns:a16="http://schemas.microsoft.com/office/drawing/2014/main" id="{094D1B7C-EDE5-4AAC-9419-02B72F12C24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CCAABA-9D65-4DAD-BD06-20B8745F64ED}" type="datetimeFigureOut">
              <a:rPr lang="uk-UA" smtClean="0"/>
              <a:t>01.12.2025</a:t>
            </a:fld>
            <a:endParaRPr lang="uk-UA"/>
          </a:p>
        </p:txBody>
      </p:sp>
      <p:sp>
        <p:nvSpPr>
          <p:cNvPr id="5" name="Місце для нижнього колонтитула 4">
            <a:extLst>
              <a:ext uri="{FF2B5EF4-FFF2-40B4-BE49-F238E27FC236}">
                <a16:creationId xmlns:a16="http://schemas.microsoft.com/office/drawing/2014/main" id="{A0BDDD63-D020-464C-907B-392D43425BD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Місце для номера слайда 5">
            <a:extLst>
              <a:ext uri="{FF2B5EF4-FFF2-40B4-BE49-F238E27FC236}">
                <a16:creationId xmlns:a16="http://schemas.microsoft.com/office/drawing/2014/main" id="{E61A78FC-3B51-4B79-8884-8A1B35A4E86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0DC5A8-3B86-472F-ABAF-AD44B7A3879B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56335656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’єкт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A29FA15-7227-46F9-ABAF-5AC749A55E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/>
              <a:t>Клацніть, щоб редагувати стиль зразка заголовка</a:t>
            </a:r>
          </a:p>
        </p:txBody>
      </p:sp>
      <p:sp>
        <p:nvSpPr>
          <p:cNvPr id="3" name="Місце для вмісту 2">
            <a:extLst>
              <a:ext uri="{FF2B5EF4-FFF2-40B4-BE49-F238E27FC236}">
                <a16:creationId xmlns:a16="http://schemas.microsoft.com/office/drawing/2014/main" id="{734BB66D-D7AF-4DEB-AC62-AFD36FD7755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uk-UA"/>
              <a:t>Клацніть, щоб відредагувати стилі зразків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П’ятий рівень</a:t>
            </a:r>
          </a:p>
        </p:txBody>
      </p:sp>
      <p:sp>
        <p:nvSpPr>
          <p:cNvPr id="4" name="Місце для вмісту 3">
            <a:extLst>
              <a:ext uri="{FF2B5EF4-FFF2-40B4-BE49-F238E27FC236}">
                <a16:creationId xmlns:a16="http://schemas.microsoft.com/office/drawing/2014/main" id="{5DDC4014-1F47-4E34-8AAE-E1A9E5EB286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uk-UA"/>
              <a:t>Клацніть, щоб відредагувати стилі зразків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П’ятий рівень</a:t>
            </a:r>
          </a:p>
        </p:txBody>
      </p:sp>
      <p:sp>
        <p:nvSpPr>
          <p:cNvPr id="5" name="Місце для дати 4">
            <a:extLst>
              <a:ext uri="{FF2B5EF4-FFF2-40B4-BE49-F238E27FC236}">
                <a16:creationId xmlns:a16="http://schemas.microsoft.com/office/drawing/2014/main" id="{C7366F44-C7EB-4D73-AA35-2CBE074ACF0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CCAABA-9D65-4DAD-BD06-20B8745F64ED}" type="datetimeFigureOut">
              <a:rPr lang="uk-UA" smtClean="0"/>
              <a:t>01.12.2025</a:t>
            </a:fld>
            <a:endParaRPr lang="uk-UA"/>
          </a:p>
        </p:txBody>
      </p:sp>
      <p:sp>
        <p:nvSpPr>
          <p:cNvPr id="6" name="Місце для нижнього колонтитула 5">
            <a:extLst>
              <a:ext uri="{FF2B5EF4-FFF2-40B4-BE49-F238E27FC236}">
                <a16:creationId xmlns:a16="http://schemas.microsoft.com/office/drawing/2014/main" id="{3A3E6C81-4DEB-41A0-86F1-B09B630097A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Місце для номера слайда 6">
            <a:extLst>
              <a:ext uri="{FF2B5EF4-FFF2-40B4-BE49-F238E27FC236}">
                <a16:creationId xmlns:a16="http://schemas.microsoft.com/office/drawing/2014/main" id="{2DFA0D0F-BF9A-425C-82A8-BF70EA80AB4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0DC5A8-3B86-472F-ABAF-AD44B7A3879B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1977631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Порівнянн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C6C9CD1-E210-40F4-BA66-F44C550307F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uk-UA"/>
              <a:t>Клацніть, щоб редагувати стиль зразка заголовка</a:t>
            </a:r>
          </a:p>
        </p:txBody>
      </p:sp>
      <p:sp>
        <p:nvSpPr>
          <p:cNvPr id="3" name="Місце для тексту 2">
            <a:extLst>
              <a:ext uri="{FF2B5EF4-FFF2-40B4-BE49-F238E27FC236}">
                <a16:creationId xmlns:a16="http://schemas.microsoft.com/office/drawing/2014/main" id="{E12A16F5-9077-413E-B571-64DC39B4937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uk-UA"/>
              <a:t>Клацніть, щоб відредагувати стилі зразків тексту</a:t>
            </a:r>
          </a:p>
        </p:txBody>
      </p:sp>
      <p:sp>
        <p:nvSpPr>
          <p:cNvPr id="4" name="Місце для вмісту 3">
            <a:extLst>
              <a:ext uri="{FF2B5EF4-FFF2-40B4-BE49-F238E27FC236}">
                <a16:creationId xmlns:a16="http://schemas.microsoft.com/office/drawing/2014/main" id="{E12593CA-A25C-4F00-90F4-85914F51ABB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uk-UA"/>
              <a:t>Клацніть, щоб відредагувати стилі зразків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П’ятий рівень</a:t>
            </a:r>
          </a:p>
        </p:txBody>
      </p:sp>
      <p:sp>
        <p:nvSpPr>
          <p:cNvPr id="5" name="Місце для тексту 4">
            <a:extLst>
              <a:ext uri="{FF2B5EF4-FFF2-40B4-BE49-F238E27FC236}">
                <a16:creationId xmlns:a16="http://schemas.microsoft.com/office/drawing/2014/main" id="{9A9AECAB-1B7B-472F-9CBD-4B90CF3F256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uk-UA"/>
              <a:t>Клацніть, щоб відредагувати стилі зразків тексту</a:t>
            </a:r>
          </a:p>
        </p:txBody>
      </p:sp>
      <p:sp>
        <p:nvSpPr>
          <p:cNvPr id="6" name="Місце для вмісту 5">
            <a:extLst>
              <a:ext uri="{FF2B5EF4-FFF2-40B4-BE49-F238E27FC236}">
                <a16:creationId xmlns:a16="http://schemas.microsoft.com/office/drawing/2014/main" id="{1AF4977B-0488-4363-9F2B-8364C8FF48F2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uk-UA"/>
              <a:t>Клацніть, щоб відредагувати стилі зразків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П’ятий рівень</a:t>
            </a:r>
          </a:p>
        </p:txBody>
      </p:sp>
      <p:sp>
        <p:nvSpPr>
          <p:cNvPr id="7" name="Місце для дати 6">
            <a:extLst>
              <a:ext uri="{FF2B5EF4-FFF2-40B4-BE49-F238E27FC236}">
                <a16:creationId xmlns:a16="http://schemas.microsoft.com/office/drawing/2014/main" id="{8EFBA08D-E6A7-4F3E-A7BD-25B5E491FD3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CCAABA-9D65-4DAD-BD06-20B8745F64ED}" type="datetimeFigureOut">
              <a:rPr lang="uk-UA" smtClean="0"/>
              <a:t>01.12.2025</a:t>
            </a:fld>
            <a:endParaRPr lang="uk-UA"/>
          </a:p>
        </p:txBody>
      </p:sp>
      <p:sp>
        <p:nvSpPr>
          <p:cNvPr id="8" name="Місце для нижнього колонтитула 7">
            <a:extLst>
              <a:ext uri="{FF2B5EF4-FFF2-40B4-BE49-F238E27FC236}">
                <a16:creationId xmlns:a16="http://schemas.microsoft.com/office/drawing/2014/main" id="{7BB09C16-AADA-42FB-A8D4-CD4C74FE2C0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9" name="Місце для номера слайда 8">
            <a:extLst>
              <a:ext uri="{FF2B5EF4-FFF2-40B4-BE49-F238E27FC236}">
                <a16:creationId xmlns:a16="http://schemas.microsoft.com/office/drawing/2014/main" id="{66F06D22-8CBB-4DD6-95C3-7401C819761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0DC5A8-3B86-472F-ABAF-AD44B7A3879B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39796747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Лише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3C6E322-4F42-40BD-8FD5-9B0FEA38F25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/>
              <a:t>Клацніть, щоб редагувати стиль зразка заголовка</a:t>
            </a:r>
          </a:p>
        </p:txBody>
      </p:sp>
      <p:sp>
        <p:nvSpPr>
          <p:cNvPr id="3" name="Місце для дати 2">
            <a:extLst>
              <a:ext uri="{FF2B5EF4-FFF2-40B4-BE49-F238E27FC236}">
                <a16:creationId xmlns:a16="http://schemas.microsoft.com/office/drawing/2014/main" id="{90F3E4AC-00E9-4767-8356-DAC3E40DF28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CCAABA-9D65-4DAD-BD06-20B8745F64ED}" type="datetimeFigureOut">
              <a:rPr lang="uk-UA" smtClean="0"/>
              <a:t>01.12.2025</a:t>
            </a:fld>
            <a:endParaRPr lang="uk-UA"/>
          </a:p>
        </p:txBody>
      </p:sp>
      <p:sp>
        <p:nvSpPr>
          <p:cNvPr id="4" name="Місце для нижнього колонтитула 3">
            <a:extLst>
              <a:ext uri="{FF2B5EF4-FFF2-40B4-BE49-F238E27FC236}">
                <a16:creationId xmlns:a16="http://schemas.microsoft.com/office/drawing/2014/main" id="{55B79649-2AB3-4981-B15E-14EA7C9BAA5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5" name="Місце для номера слайда 4">
            <a:extLst>
              <a:ext uri="{FF2B5EF4-FFF2-40B4-BE49-F238E27FC236}">
                <a16:creationId xmlns:a16="http://schemas.microsoft.com/office/drawing/2014/main" id="{83E8F67E-FD8E-450E-A353-3CEFF89847F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0DC5A8-3B86-472F-ABAF-AD44B7A3879B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9203002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и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Місце для дати 1">
            <a:extLst>
              <a:ext uri="{FF2B5EF4-FFF2-40B4-BE49-F238E27FC236}">
                <a16:creationId xmlns:a16="http://schemas.microsoft.com/office/drawing/2014/main" id="{0145B97E-50D6-4C0A-8638-55B677125E3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CCAABA-9D65-4DAD-BD06-20B8745F64ED}" type="datetimeFigureOut">
              <a:rPr lang="uk-UA" smtClean="0"/>
              <a:t>01.12.2025</a:t>
            </a:fld>
            <a:endParaRPr lang="uk-UA"/>
          </a:p>
        </p:txBody>
      </p:sp>
      <p:sp>
        <p:nvSpPr>
          <p:cNvPr id="3" name="Місце для нижнього колонтитула 2">
            <a:extLst>
              <a:ext uri="{FF2B5EF4-FFF2-40B4-BE49-F238E27FC236}">
                <a16:creationId xmlns:a16="http://schemas.microsoft.com/office/drawing/2014/main" id="{830CBDFA-9D9A-4F17-B6C1-96636FA67E5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4" name="Місце для номера слайда 3">
            <a:extLst>
              <a:ext uri="{FF2B5EF4-FFF2-40B4-BE49-F238E27FC236}">
                <a16:creationId xmlns:a16="http://schemas.microsoft.com/office/drawing/2014/main" id="{9A99741B-63F7-4A17-A48B-23A54868543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0DC5A8-3B86-472F-ABAF-AD44B7A3879B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59296183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Вміст і підпис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FE31AF6-9F81-44AA-8076-7C47855BDD9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uk-UA"/>
              <a:t>Клацніть, щоб редагувати стиль зразка заголовка</a:t>
            </a:r>
          </a:p>
        </p:txBody>
      </p:sp>
      <p:sp>
        <p:nvSpPr>
          <p:cNvPr id="3" name="Місце для вмісту 2">
            <a:extLst>
              <a:ext uri="{FF2B5EF4-FFF2-40B4-BE49-F238E27FC236}">
                <a16:creationId xmlns:a16="http://schemas.microsoft.com/office/drawing/2014/main" id="{C5CB7113-2AB2-42CC-A2D5-3B9FD2563DE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uk-UA"/>
              <a:t>Клацніть, щоб відредагувати стилі зразків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П’ятий рівень</a:t>
            </a:r>
          </a:p>
        </p:txBody>
      </p:sp>
      <p:sp>
        <p:nvSpPr>
          <p:cNvPr id="4" name="Місце для тексту 3">
            <a:extLst>
              <a:ext uri="{FF2B5EF4-FFF2-40B4-BE49-F238E27FC236}">
                <a16:creationId xmlns:a16="http://schemas.microsoft.com/office/drawing/2014/main" id="{450DDEAD-0909-4179-9DF6-08801869E62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uk-UA"/>
              <a:t>Клацніть, щоб відредагувати стилі зразків тексту</a:t>
            </a:r>
          </a:p>
        </p:txBody>
      </p:sp>
      <p:sp>
        <p:nvSpPr>
          <p:cNvPr id="5" name="Місце для дати 4">
            <a:extLst>
              <a:ext uri="{FF2B5EF4-FFF2-40B4-BE49-F238E27FC236}">
                <a16:creationId xmlns:a16="http://schemas.microsoft.com/office/drawing/2014/main" id="{0ACFC067-09E2-4B70-BADE-7ED9E1BADDA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CCAABA-9D65-4DAD-BD06-20B8745F64ED}" type="datetimeFigureOut">
              <a:rPr lang="uk-UA" smtClean="0"/>
              <a:t>01.12.2025</a:t>
            </a:fld>
            <a:endParaRPr lang="uk-UA"/>
          </a:p>
        </p:txBody>
      </p:sp>
      <p:sp>
        <p:nvSpPr>
          <p:cNvPr id="6" name="Місце для нижнього колонтитула 5">
            <a:extLst>
              <a:ext uri="{FF2B5EF4-FFF2-40B4-BE49-F238E27FC236}">
                <a16:creationId xmlns:a16="http://schemas.microsoft.com/office/drawing/2014/main" id="{64B35467-88BB-4260-81DD-04F9A917D1F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Місце для номера слайда 6">
            <a:extLst>
              <a:ext uri="{FF2B5EF4-FFF2-40B4-BE49-F238E27FC236}">
                <a16:creationId xmlns:a16="http://schemas.microsoft.com/office/drawing/2014/main" id="{D1455AF2-FE4D-4853-AC14-DF34DEF5008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0DC5A8-3B86-472F-ABAF-AD44B7A3879B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40722118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і підпис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5AF4947-50F9-4583-815B-0537111385B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uk-UA"/>
              <a:t>Клацніть, щоб редагувати стиль зразка заголовка</a:t>
            </a:r>
          </a:p>
        </p:txBody>
      </p:sp>
      <p:sp>
        <p:nvSpPr>
          <p:cNvPr id="3" name="Місце для зображення 2">
            <a:extLst>
              <a:ext uri="{FF2B5EF4-FFF2-40B4-BE49-F238E27FC236}">
                <a16:creationId xmlns:a16="http://schemas.microsoft.com/office/drawing/2014/main" id="{A364AF2D-02B4-4C16-A4FC-C9E150B1485B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uk-UA"/>
          </a:p>
        </p:txBody>
      </p:sp>
      <p:sp>
        <p:nvSpPr>
          <p:cNvPr id="4" name="Місце для тексту 3">
            <a:extLst>
              <a:ext uri="{FF2B5EF4-FFF2-40B4-BE49-F238E27FC236}">
                <a16:creationId xmlns:a16="http://schemas.microsoft.com/office/drawing/2014/main" id="{4C42B1AB-E4BF-4F88-B940-142084A87DD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uk-UA"/>
              <a:t>Клацніть, щоб відредагувати стилі зразків тексту</a:t>
            </a:r>
          </a:p>
        </p:txBody>
      </p:sp>
      <p:sp>
        <p:nvSpPr>
          <p:cNvPr id="5" name="Місце для дати 4">
            <a:extLst>
              <a:ext uri="{FF2B5EF4-FFF2-40B4-BE49-F238E27FC236}">
                <a16:creationId xmlns:a16="http://schemas.microsoft.com/office/drawing/2014/main" id="{4B43847F-8668-4154-916F-256DA6BCC5E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CCAABA-9D65-4DAD-BD06-20B8745F64ED}" type="datetimeFigureOut">
              <a:rPr lang="uk-UA" smtClean="0"/>
              <a:t>01.12.2025</a:t>
            </a:fld>
            <a:endParaRPr lang="uk-UA"/>
          </a:p>
        </p:txBody>
      </p:sp>
      <p:sp>
        <p:nvSpPr>
          <p:cNvPr id="6" name="Місце для нижнього колонтитула 5">
            <a:extLst>
              <a:ext uri="{FF2B5EF4-FFF2-40B4-BE49-F238E27FC236}">
                <a16:creationId xmlns:a16="http://schemas.microsoft.com/office/drawing/2014/main" id="{52D8ADE5-FB4F-458A-8EC4-14B0F935DFA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Місце для номера слайда 6">
            <a:extLst>
              <a:ext uri="{FF2B5EF4-FFF2-40B4-BE49-F238E27FC236}">
                <a16:creationId xmlns:a16="http://schemas.microsoft.com/office/drawing/2014/main" id="{8AC2735F-6312-4576-A566-E8A5BFB81A0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0DC5A8-3B86-472F-ABAF-AD44B7A3879B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0469439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і вертикальни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307D3C3-77F0-4075-867C-FFA6EDDEF95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/>
              <a:t>Клацніть, щоб редагувати стиль зразка заголовка</a:t>
            </a:r>
          </a:p>
        </p:txBody>
      </p:sp>
      <p:sp>
        <p:nvSpPr>
          <p:cNvPr id="3" name="Місце для вертикального тексту 2">
            <a:extLst>
              <a:ext uri="{FF2B5EF4-FFF2-40B4-BE49-F238E27FC236}">
                <a16:creationId xmlns:a16="http://schemas.microsoft.com/office/drawing/2014/main" id="{A97ECC97-70AB-4343-A0E9-26359A03425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uk-UA"/>
              <a:t>Клацніть, щоб відредагувати стилі зразків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П’ятий рівень</a:t>
            </a:r>
          </a:p>
        </p:txBody>
      </p:sp>
      <p:sp>
        <p:nvSpPr>
          <p:cNvPr id="4" name="Місце для дати 3">
            <a:extLst>
              <a:ext uri="{FF2B5EF4-FFF2-40B4-BE49-F238E27FC236}">
                <a16:creationId xmlns:a16="http://schemas.microsoft.com/office/drawing/2014/main" id="{BDE1AF6E-E8E0-43FD-B9A4-D5EA1A4BCE5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CCAABA-9D65-4DAD-BD06-20B8745F64ED}" type="datetimeFigureOut">
              <a:rPr lang="uk-UA" smtClean="0"/>
              <a:t>01.12.2025</a:t>
            </a:fld>
            <a:endParaRPr lang="uk-UA"/>
          </a:p>
        </p:txBody>
      </p:sp>
      <p:sp>
        <p:nvSpPr>
          <p:cNvPr id="5" name="Місце для нижнього колонтитула 4">
            <a:extLst>
              <a:ext uri="{FF2B5EF4-FFF2-40B4-BE49-F238E27FC236}">
                <a16:creationId xmlns:a16="http://schemas.microsoft.com/office/drawing/2014/main" id="{6FAA7D4A-9E05-437A-86DD-485BD59E88B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Місце для номера слайда 5">
            <a:extLst>
              <a:ext uri="{FF2B5EF4-FFF2-40B4-BE49-F238E27FC236}">
                <a16:creationId xmlns:a16="http://schemas.microsoft.com/office/drawing/2014/main" id="{A32730ED-BD4D-4CCA-9129-63B84A9C7E7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0DC5A8-3B86-472F-ABAF-AD44B7A3879B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10241785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ий заголовок і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ий заголовок 1">
            <a:extLst>
              <a:ext uri="{FF2B5EF4-FFF2-40B4-BE49-F238E27FC236}">
                <a16:creationId xmlns:a16="http://schemas.microsoft.com/office/drawing/2014/main" id="{EA86ED81-A0AC-4095-BFFE-83B74D5AA817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uk-UA"/>
              <a:t>Клацніть, щоб редагувати стиль зразка заголовка</a:t>
            </a:r>
          </a:p>
        </p:txBody>
      </p:sp>
      <p:sp>
        <p:nvSpPr>
          <p:cNvPr id="3" name="Місце для вертикального тексту 2">
            <a:extLst>
              <a:ext uri="{FF2B5EF4-FFF2-40B4-BE49-F238E27FC236}">
                <a16:creationId xmlns:a16="http://schemas.microsoft.com/office/drawing/2014/main" id="{CA69BA4B-B2B9-4E24-BD67-C1BE1F8263F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uk-UA"/>
              <a:t>Клацніть, щоб відредагувати стилі зразків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П’ятий рівень</a:t>
            </a:r>
          </a:p>
        </p:txBody>
      </p:sp>
      <p:sp>
        <p:nvSpPr>
          <p:cNvPr id="4" name="Місце для дати 3">
            <a:extLst>
              <a:ext uri="{FF2B5EF4-FFF2-40B4-BE49-F238E27FC236}">
                <a16:creationId xmlns:a16="http://schemas.microsoft.com/office/drawing/2014/main" id="{BD6B998A-7410-4E73-AA41-98E6C6BAE39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CCAABA-9D65-4DAD-BD06-20B8745F64ED}" type="datetimeFigureOut">
              <a:rPr lang="uk-UA" smtClean="0"/>
              <a:t>01.12.2025</a:t>
            </a:fld>
            <a:endParaRPr lang="uk-UA"/>
          </a:p>
        </p:txBody>
      </p:sp>
      <p:sp>
        <p:nvSpPr>
          <p:cNvPr id="5" name="Місце для нижнього колонтитула 4">
            <a:extLst>
              <a:ext uri="{FF2B5EF4-FFF2-40B4-BE49-F238E27FC236}">
                <a16:creationId xmlns:a16="http://schemas.microsoft.com/office/drawing/2014/main" id="{B4C3A1A5-030C-4C2E-97B7-9F2571C2A35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Місце для номера слайда 5">
            <a:extLst>
              <a:ext uri="{FF2B5EF4-FFF2-40B4-BE49-F238E27FC236}">
                <a16:creationId xmlns:a16="http://schemas.microsoft.com/office/drawing/2014/main" id="{AA6984D6-C315-4E09-A159-202CBF3CE58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0DC5A8-3B86-472F-ABAF-AD44B7A3879B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13531359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Місце для заголовка 1">
            <a:extLst>
              <a:ext uri="{FF2B5EF4-FFF2-40B4-BE49-F238E27FC236}">
                <a16:creationId xmlns:a16="http://schemas.microsoft.com/office/drawing/2014/main" id="{C3CFD289-B9CF-4CEE-8D0C-0EE57E57992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uk-UA"/>
              <a:t>Клацніть, щоб редагувати стиль зразка заголовка</a:t>
            </a:r>
          </a:p>
        </p:txBody>
      </p:sp>
      <p:sp>
        <p:nvSpPr>
          <p:cNvPr id="3" name="Місце для тексту 2">
            <a:extLst>
              <a:ext uri="{FF2B5EF4-FFF2-40B4-BE49-F238E27FC236}">
                <a16:creationId xmlns:a16="http://schemas.microsoft.com/office/drawing/2014/main" id="{0CB17784-BE0C-45A3-BAEE-19DC4910789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uk-UA"/>
              <a:t>Клацніть, щоб відредагувати стилі зразків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П’ятий рівень</a:t>
            </a:r>
          </a:p>
        </p:txBody>
      </p:sp>
      <p:sp>
        <p:nvSpPr>
          <p:cNvPr id="4" name="Місце для дати 3">
            <a:extLst>
              <a:ext uri="{FF2B5EF4-FFF2-40B4-BE49-F238E27FC236}">
                <a16:creationId xmlns:a16="http://schemas.microsoft.com/office/drawing/2014/main" id="{64D7648F-66F5-4092-9BE9-012958D1D8F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DCCAABA-9D65-4DAD-BD06-20B8745F64ED}" type="datetimeFigureOut">
              <a:rPr lang="uk-UA" smtClean="0"/>
              <a:t>01.12.2025</a:t>
            </a:fld>
            <a:endParaRPr lang="uk-UA"/>
          </a:p>
        </p:txBody>
      </p:sp>
      <p:sp>
        <p:nvSpPr>
          <p:cNvPr id="5" name="Місце для нижнього колонтитула 4">
            <a:extLst>
              <a:ext uri="{FF2B5EF4-FFF2-40B4-BE49-F238E27FC236}">
                <a16:creationId xmlns:a16="http://schemas.microsoft.com/office/drawing/2014/main" id="{11D5F38F-D128-4011-BBEB-90FE1DADC6B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uk-UA"/>
          </a:p>
        </p:txBody>
      </p:sp>
      <p:sp>
        <p:nvSpPr>
          <p:cNvPr id="6" name="Місце для номера слайда 5">
            <a:extLst>
              <a:ext uri="{FF2B5EF4-FFF2-40B4-BE49-F238E27FC236}">
                <a16:creationId xmlns:a16="http://schemas.microsoft.com/office/drawing/2014/main" id="{50FC992B-CCF1-4C63-ABFA-4C5A6748248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50DC5A8-3B86-472F-ABAF-AD44B7A3879B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31074146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uk-UA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hyperlink" Target="mailto:tykhan58@gmail.com" TargetMode="Externa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5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5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BABEC3D-CBDB-4B83-8048-8A04E33F663F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pPr>
              <a:lnSpc>
                <a:spcPct val="107000"/>
              </a:lnSpc>
              <a:spcAft>
                <a:spcPts val="800"/>
              </a:spcAft>
              <a:tabLst>
                <a:tab pos="1287780" algn="l"/>
              </a:tabLst>
            </a:pPr>
            <a:r>
              <a:rPr lang="en-US" sz="1800" b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br>
              <a:rPr lang="uk-UA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uk-UA" sz="1800" b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ОБ’ЄДНАННЯ СПІВВЛАСНИКІВ БАГАТОКВАРТИРНОГО  БУДИНКУ                                        «Миру 1 Нетішин»</a:t>
            </a:r>
            <a:br>
              <a:rPr lang="uk-UA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uk-UA" sz="1800" b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Ідентифікаційний код 45489568, м. Нетішин, провулок Миру 1 .                                                                               </a:t>
            </a:r>
            <a:r>
              <a:rPr lang="uk-UA" sz="1800" b="1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тел</a:t>
            </a:r>
            <a:r>
              <a:rPr lang="uk-UA" sz="1800" b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 0974937624, </a:t>
            </a:r>
            <a:r>
              <a:rPr lang="en-US" sz="1800" b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e</a:t>
            </a:r>
            <a:r>
              <a:rPr lang="uk-UA" sz="1800" b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-</a:t>
            </a:r>
            <a:r>
              <a:rPr lang="en-US" sz="1800" b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mail</a:t>
            </a:r>
            <a:r>
              <a:rPr lang="uk-UA" sz="1800" b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:</a:t>
            </a:r>
            <a:r>
              <a:rPr lang="uk-UA" sz="18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b="1" u="sng" dirty="0">
                <a:solidFill>
                  <a:srgbClr val="0563C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  <a:hlinkClick r:id="rId2"/>
              </a:rPr>
              <a:t>tykhan58@gmail.com</a:t>
            </a:r>
            <a:r>
              <a:rPr lang="en-US" sz="1800" b="1" u="sng" dirty="0">
                <a:solidFill>
                  <a:srgbClr val="0563C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b="1" dirty="0">
                <a:solidFill>
                  <a:srgbClr val="0563C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sz="1800" b="1" dirty="0">
                <a:solidFill>
                  <a:schemeClr val="bg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р/</a:t>
            </a:r>
            <a:r>
              <a:rPr lang="uk-UA" sz="1800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р</a:t>
            </a:r>
            <a:r>
              <a:rPr lang="uk-UA" sz="1800" b="1" dirty="0">
                <a:solidFill>
                  <a:schemeClr val="bg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/</a:t>
            </a:r>
            <a:r>
              <a:rPr lang="uk-UA" sz="1800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р</a:t>
            </a:r>
            <a:r>
              <a:rPr lang="uk-UA" sz="1800" b="1" dirty="0">
                <a:solidFill>
                  <a:schemeClr val="bg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sz="18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UA 983077700000026008711182859 </a:t>
            </a:r>
            <a:br>
              <a:rPr lang="uk-UA" sz="18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uk-UA" sz="18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банк  АТ  «А-БАНК »</a:t>
            </a:r>
            <a:br>
              <a:rPr lang="uk-UA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uk-UA" dirty="0"/>
          </a:p>
        </p:txBody>
      </p:sp>
      <p:sp>
        <p:nvSpPr>
          <p:cNvPr id="3" name="Підзаголовок 2">
            <a:extLst>
              <a:ext uri="{FF2B5EF4-FFF2-40B4-BE49-F238E27FC236}">
                <a16:creationId xmlns:a16="http://schemas.microsoft.com/office/drawing/2014/main" id="{71D6D827-BA23-47D2-8060-B64E2258781A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>
            <a:normAutofit fontScale="92500" lnSpcReduction="20000"/>
          </a:bodyPr>
          <a:lstStyle/>
          <a:p>
            <a:pPr marL="295275">
              <a:lnSpc>
                <a:spcPct val="115000"/>
              </a:lnSpc>
              <a:spcAft>
                <a:spcPts val="800"/>
              </a:spcAft>
              <a:tabLst>
                <a:tab pos="2495550" algn="l"/>
              </a:tabLst>
            </a:pPr>
            <a:r>
              <a:rPr lang="uk-UA" sz="18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ЗВІТ</a:t>
            </a:r>
            <a:endParaRPr lang="uk-UA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330200" algn="ctr">
              <a:lnSpc>
                <a:spcPct val="107000"/>
              </a:lnSpc>
              <a:spcAft>
                <a:spcPts val="800"/>
              </a:spcAft>
            </a:pPr>
            <a:r>
              <a:rPr lang="uk-UA" sz="18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про використання коштів на проведення </a:t>
            </a:r>
            <a:r>
              <a:rPr lang="uk-UA" sz="1800" b="1" u="sng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капітального ремонту та модернізації ліфтів у житловому будинку</a:t>
            </a:r>
            <a:r>
              <a:rPr lang="uk-UA" sz="18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у межах </a:t>
            </a:r>
            <a:r>
              <a:rPr lang="uk-UA" sz="18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«Програми співфінансування </a:t>
            </a:r>
            <a:r>
              <a:rPr lang="uk-UA" sz="1800" b="1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проєктів</a:t>
            </a:r>
            <a:r>
              <a:rPr lang="uk-UA" sz="18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у сфері капітальних ремонтів житлового фонду та благоустрою </a:t>
            </a:r>
            <a:r>
              <a:rPr lang="uk-UA" sz="1800" b="1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Нетішинської</a:t>
            </a:r>
            <a:r>
              <a:rPr lang="uk-UA" sz="18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міської територіальної громади на 2024-2025 роки»</a:t>
            </a:r>
            <a:endParaRPr lang="uk-UA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295275">
              <a:lnSpc>
                <a:spcPct val="115000"/>
              </a:lnSpc>
              <a:spcAft>
                <a:spcPts val="800"/>
              </a:spcAft>
              <a:tabLst>
                <a:tab pos="2495550" algn="l"/>
              </a:tabLst>
            </a:pPr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52324080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3CFB00B-0E8B-4F28-A9A1-2125B33AE60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sz="18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   5 червня 2025 року  Комісія з відбору </a:t>
            </a:r>
            <a:r>
              <a:rPr lang="uk-UA" sz="1800" b="1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проєктів</a:t>
            </a:r>
            <a:r>
              <a:rPr lang="uk-UA" sz="18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за «Програмою співфінансування </a:t>
            </a:r>
            <a:r>
              <a:rPr lang="uk-UA" sz="1800" b="1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проєктів</a:t>
            </a:r>
            <a:r>
              <a:rPr lang="uk-UA" sz="18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у сфері капітальних ремонтів житлового фонду та благоустрою </a:t>
            </a:r>
            <a:r>
              <a:rPr lang="uk-UA" sz="1800" b="1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Нетішинської</a:t>
            </a:r>
            <a:r>
              <a:rPr lang="uk-UA" sz="18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міської територіальної громади на 2024-2025 роки» розглянула заявку та прийняла рішення  профінансувати виконання 60% вартості проекту: «Капітальний ремонт ліфтів».</a:t>
            </a:r>
            <a:r>
              <a:rPr lang="uk-UA" sz="18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endParaRPr lang="uk-UA" b="1" dirty="0"/>
          </a:p>
        </p:txBody>
      </p:sp>
      <p:sp>
        <p:nvSpPr>
          <p:cNvPr id="3" name="Місце для вмісту 2">
            <a:extLst>
              <a:ext uri="{FF2B5EF4-FFF2-40B4-BE49-F238E27FC236}">
                <a16:creationId xmlns:a16="http://schemas.microsoft.com/office/drawing/2014/main" id="{8BD35E7F-78BE-4CBF-9F44-398F0E082CD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uk-UA" sz="1800" b="1" i="1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Кошти освоєні в повному обсязі  на </a:t>
            </a:r>
            <a:r>
              <a:rPr lang="ru-RU" sz="1800" b="1" i="1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ru-RU" sz="1800" b="1" i="1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проведення</a:t>
            </a:r>
            <a:r>
              <a:rPr lang="ru-RU" sz="1800" b="1" i="1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 </a:t>
            </a:r>
            <a:r>
              <a:rPr lang="uk-UA" sz="1800" b="1" i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Капітального ремонту </a:t>
            </a:r>
            <a:r>
              <a:rPr lang="uk-UA" sz="1800" b="1" i="1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ліфта </a:t>
            </a:r>
            <a:r>
              <a:rPr lang="ru-RU" sz="1800" b="1" i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ПП-0471 </a:t>
            </a:r>
            <a:r>
              <a:rPr lang="uk-UA" sz="1800" b="1" i="1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реєстраційний номер </a:t>
            </a:r>
            <a:r>
              <a:rPr lang="ru-RU" sz="1800" b="1" i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uk-UA" sz="1800" b="1" i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Х-1348 в житловому будинку </a:t>
            </a:r>
            <a:r>
              <a:rPr lang="uk-UA" sz="1800" b="1" i="1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, що знаходяться за </a:t>
            </a:r>
            <a:r>
              <a:rPr lang="uk-UA" sz="1800" b="1" i="1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адресою</a:t>
            </a:r>
            <a:r>
              <a:rPr lang="uk-UA" sz="1800" b="1" i="1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: місто Нетішин, провулок Миру 1, згідно «Програми співфінансування </a:t>
            </a:r>
            <a:r>
              <a:rPr lang="uk-UA" sz="1800" b="1" i="1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проєктів</a:t>
            </a:r>
            <a:r>
              <a:rPr lang="uk-UA" sz="1800" b="1" i="1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у сфері капітальних ремонтів житлового фонду та благоустрою </a:t>
            </a:r>
            <a:r>
              <a:rPr lang="uk-UA" sz="1800" b="1" i="1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Нетішинської</a:t>
            </a:r>
            <a:r>
              <a:rPr lang="uk-UA" sz="1800" b="1" i="1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 міської територіальної громади на 2024-2025 роки» </a:t>
            </a:r>
            <a:r>
              <a:rPr lang="uk-UA" sz="1800" b="1" i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у наступному співвідношенні:</a:t>
            </a:r>
          </a:p>
          <a:p>
            <a:r>
              <a:rPr lang="uk-UA" sz="18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бюджет міста  60%  - 118755,60 грн.</a:t>
            </a:r>
            <a:r>
              <a:rPr lang="uk-UA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(сто вісімнадцять тисяч сімсот </a:t>
            </a:r>
            <a:r>
              <a:rPr lang="uk-UA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п’тдесят</a:t>
            </a:r>
            <a:r>
              <a:rPr lang="uk-UA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п’ять гривень, </a:t>
            </a:r>
            <a:r>
              <a:rPr lang="uk-UA" sz="18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6</a:t>
            </a:r>
            <a:r>
              <a:rPr lang="uk-UA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0 </a:t>
            </a:r>
            <a:r>
              <a:rPr lang="uk-UA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коп</a:t>
            </a:r>
            <a:r>
              <a:rPr lang="uk-UA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), </a:t>
            </a:r>
          </a:p>
          <a:p>
            <a:r>
              <a:rPr lang="uk-UA" sz="18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ОСББ </a:t>
            </a:r>
            <a:r>
              <a:rPr lang="uk-UA" sz="18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«Миру 1 Нетішин»</a:t>
            </a:r>
            <a:r>
              <a:rPr lang="uk-UA" sz="18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 40%  - 79170,40 грн </a:t>
            </a:r>
            <a:r>
              <a:rPr lang="uk-UA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(сімдесят дев’ять тисяч сто сімдесят гривень, 40 </a:t>
            </a:r>
            <a:r>
              <a:rPr lang="uk-UA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коп</a:t>
            </a:r>
            <a:r>
              <a:rPr lang="uk-UA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).</a:t>
            </a:r>
          </a:p>
          <a:p>
            <a:r>
              <a:rPr lang="uk-UA" sz="180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Загальна вартість </a:t>
            </a:r>
            <a:r>
              <a:rPr lang="uk-UA" sz="1800" b="1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проєкту</a:t>
            </a:r>
            <a:r>
              <a:rPr lang="uk-UA" sz="180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– 197926.00 грн.</a:t>
            </a:r>
            <a:endParaRPr lang="uk-UA" sz="1800" b="1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412616205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7B58B03-BE6D-4927-AE46-35E753F5729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uk-UA" b="1" dirty="0">
                <a:latin typeface="+mn-lt"/>
              </a:rPr>
              <a:t>Фото </a:t>
            </a:r>
            <a:endParaRPr lang="ru-RU" b="1" dirty="0">
              <a:latin typeface="+mn-lt"/>
            </a:endParaRP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1BC9A78C-C1F6-4019-84DA-B919CBA4B48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uk-UA" dirty="0"/>
              <a:t>До</a:t>
            </a:r>
            <a:endParaRPr lang="ru-RU" dirty="0"/>
          </a:p>
        </p:txBody>
      </p:sp>
      <p:pic>
        <p:nvPicPr>
          <p:cNvPr id="7" name="Объект 6">
            <a:extLst>
              <a:ext uri="{FF2B5EF4-FFF2-40B4-BE49-F238E27FC236}">
                <a16:creationId xmlns:a16="http://schemas.microsoft.com/office/drawing/2014/main" id="{8FE101E3-7D31-4240-A680-DB59A86CA31E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1350498" y="2505075"/>
            <a:ext cx="3221502" cy="3684588"/>
          </a:xfrm>
          <a:prstGeom prst="rect">
            <a:avLst/>
          </a:prstGeom>
        </p:spPr>
      </p:pic>
      <p:sp>
        <p:nvSpPr>
          <p:cNvPr id="5" name="Текст 4">
            <a:extLst>
              <a:ext uri="{FF2B5EF4-FFF2-40B4-BE49-F238E27FC236}">
                <a16:creationId xmlns:a16="http://schemas.microsoft.com/office/drawing/2014/main" id="{3F6375A7-DB49-4520-9E1C-EC83961C73D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uk-UA" dirty="0"/>
              <a:t>Після</a:t>
            </a:r>
            <a:endParaRPr lang="ru-RU" dirty="0"/>
          </a:p>
        </p:txBody>
      </p:sp>
      <p:pic>
        <p:nvPicPr>
          <p:cNvPr id="8" name="Объект 7">
            <a:extLst>
              <a:ext uri="{FF2B5EF4-FFF2-40B4-BE49-F238E27FC236}">
                <a16:creationId xmlns:a16="http://schemas.microsoft.com/office/drawing/2014/main" id="{460F092F-FEF3-4EAB-BC65-FE940F977FB1}"/>
              </a:ext>
            </a:extLst>
          </p:cNvPr>
          <p:cNvPicPr>
            <a:picLocks noGrp="1" noChangeAspect="1"/>
          </p:cNvPicPr>
          <p:nvPr>
            <p:ph sz="quarter" idx="4"/>
          </p:nvPr>
        </p:nvPicPr>
        <p:blipFill>
          <a:blip r:embed="rId3"/>
          <a:stretch>
            <a:fillRect/>
          </a:stretch>
        </p:blipFill>
        <p:spPr>
          <a:xfrm>
            <a:off x="7188592" y="2505075"/>
            <a:ext cx="3038620" cy="36845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0444342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42CCB6A-A5EE-45E7-B404-7D60CCE73EB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uk-UA" b="1" dirty="0">
                <a:latin typeface="+mn-lt"/>
              </a:rPr>
              <a:t>Фото</a:t>
            </a:r>
            <a:endParaRPr lang="ru-RU" b="1" dirty="0">
              <a:latin typeface="+mn-lt"/>
            </a:endParaRP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E1680308-E97D-45F6-8330-4A39B026D67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uk-UA" dirty="0"/>
              <a:t>До</a:t>
            </a:r>
            <a:endParaRPr lang="ru-RU" dirty="0"/>
          </a:p>
        </p:txBody>
      </p:sp>
      <p:pic>
        <p:nvPicPr>
          <p:cNvPr id="7" name="Объект 6">
            <a:extLst>
              <a:ext uri="{FF2B5EF4-FFF2-40B4-BE49-F238E27FC236}">
                <a16:creationId xmlns:a16="http://schemas.microsoft.com/office/drawing/2014/main" id="{1B37C066-7AAF-47A1-8C84-BEE8CAC7E9B1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1420838" y="2505074"/>
            <a:ext cx="2222694" cy="3881657"/>
          </a:xfrm>
          <a:prstGeom prst="rect">
            <a:avLst/>
          </a:prstGeom>
        </p:spPr>
      </p:pic>
      <p:sp>
        <p:nvSpPr>
          <p:cNvPr id="5" name="Текст 4">
            <a:extLst>
              <a:ext uri="{FF2B5EF4-FFF2-40B4-BE49-F238E27FC236}">
                <a16:creationId xmlns:a16="http://schemas.microsoft.com/office/drawing/2014/main" id="{1647C92D-6207-4A27-85C2-AA3DC6E7DF6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uk-UA" dirty="0"/>
              <a:t>Після</a:t>
            </a:r>
            <a:endParaRPr lang="ru-RU" dirty="0"/>
          </a:p>
        </p:txBody>
      </p:sp>
      <p:pic>
        <p:nvPicPr>
          <p:cNvPr id="8" name="Объект 7">
            <a:extLst>
              <a:ext uri="{FF2B5EF4-FFF2-40B4-BE49-F238E27FC236}">
                <a16:creationId xmlns:a16="http://schemas.microsoft.com/office/drawing/2014/main" id="{6BCDFBF9-3708-4CA8-A094-090E36F53F7E}"/>
              </a:ext>
            </a:extLst>
          </p:cNvPr>
          <p:cNvPicPr>
            <a:picLocks noGrp="1" noChangeAspect="1"/>
          </p:cNvPicPr>
          <p:nvPr>
            <p:ph sz="quarter" idx="4"/>
          </p:nvPr>
        </p:nvPicPr>
        <p:blipFill>
          <a:blip r:embed="rId3"/>
          <a:stretch>
            <a:fillRect/>
          </a:stretch>
        </p:blipFill>
        <p:spPr>
          <a:xfrm>
            <a:off x="7061982" y="2505075"/>
            <a:ext cx="2552721" cy="36845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1009661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8CAE6AB-F4E0-40F3-BE3E-62E8F046FC4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uk-UA" b="1" dirty="0">
                <a:latin typeface="+mn-lt"/>
              </a:rPr>
              <a:t>Фото</a:t>
            </a:r>
            <a:endParaRPr lang="ru-RU" b="1" dirty="0">
              <a:latin typeface="+mn-lt"/>
            </a:endParaRP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F3745C63-5074-4BF6-A8C2-776F7BAB3AD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uk-UA" dirty="0"/>
              <a:t>До</a:t>
            </a:r>
            <a:endParaRPr lang="ru-RU" dirty="0"/>
          </a:p>
        </p:txBody>
      </p:sp>
      <p:pic>
        <p:nvPicPr>
          <p:cNvPr id="7" name="Объект 6">
            <a:extLst>
              <a:ext uri="{FF2B5EF4-FFF2-40B4-BE49-F238E27FC236}">
                <a16:creationId xmlns:a16="http://schemas.microsoft.com/office/drawing/2014/main" id="{944812FE-F144-4416-AE36-F471DEFB0363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2567772" y="2505075"/>
            <a:ext cx="1701819" cy="3684588"/>
          </a:xfrm>
          <a:prstGeom prst="rect">
            <a:avLst/>
          </a:prstGeom>
        </p:spPr>
      </p:pic>
      <p:sp>
        <p:nvSpPr>
          <p:cNvPr id="5" name="Текст 4">
            <a:extLst>
              <a:ext uri="{FF2B5EF4-FFF2-40B4-BE49-F238E27FC236}">
                <a16:creationId xmlns:a16="http://schemas.microsoft.com/office/drawing/2014/main" id="{ABF509ED-902B-4DE3-AD11-CB92DE7EC36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uk-UA" dirty="0"/>
              <a:t>Після</a:t>
            </a:r>
            <a:endParaRPr lang="ru-RU" dirty="0"/>
          </a:p>
        </p:txBody>
      </p:sp>
      <p:pic>
        <p:nvPicPr>
          <p:cNvPr id="8" name="Объект 7">
            <a:extLst>
              <a:ext uri="{FF2B5EF4-FFF2-40B4-BE49-F238E27FC236}">
                <a16:creationId xmlns:a16="http://schemas.microsoft.com/office/drawing/2014/main" id="{28EAF2B1-DF47-4406-9143-C46CAB7CC0DC}"/>
              </a:ext>
            </a:extLst>
          </p:cNvPr>
          <p:cNvPicPr>
            <a:picLocks noGrp="1" noChangeAspect="1"/>
          </p:cNvPicPr>
          <p:nvPr>
            <p:ph sz="quarter" idx="4"/>
          </p:nvPr>
        </p:nvPicPr>
        <p:blipFill>
          <a:blip r:embed="rId3"/>
          <a:stretch>
            <a:fillRect/>
          </a:stretch>
        </p:blipFill>
        <p:spPr>
          <a:xfrm>
            <a:off x="6172200" y="3150377"/>
            <a:ext cx="5183188" cy="29127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7938226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1213DE7-E90D-40B0-A97C-FC1C29795F3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uk-UA" b="1" dirty="0">
                <a:latin typeface="+mn-lt"/>
              </a:rPr>
              <a:t>Фото</a:t>
            </a:r>
            <a:endParaRPr lang="ru-RU" b="1" dirty="0">
              <a:latin typeface="+mn-lt"/>
            </a:endParaRP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BAFFFEDD-675E-4EFC-9F70-9FA27314BAF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uk-UA" dirty="0"/>
              <a:t>До</a:t>
            </a:r>
            <a:endParaRPr lang="ru-RU" dirty="0"/>
          </a:p>
        </p:txBody>
      </p:sp>
      <p:pic>
        <p:nvPicPr>
          <p:cNvPr id="7" name="Объект 6">
            <a:extLst>
              <a:ext uri="{FF2B5EF4-FFF2-40B4-BE49-F238E27FC236}">
                <a16:creationId xmlns:a16="http://schemas.microsoft.com/office/drawing/2014/main" id="{AB2D0D06-154D-4407-ABCA-15EA5A11D408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2567772" y="2505075"/>
            <a:ext cx="1701819" cy="3684588"/>
          </a:xfrm>
          <a:prstGeom prst="rect">
            <a:avLst/>
          </a:prstGeom>
        </p:spPr>
      </p:pic>
      <p:sp>
        <p:nvSpPr>
          <p:cNvPr id="5" name="Текст 4">
            <a:extLst>
              <a:ext uri="{FF2B5EF4-FFF2-40B4-BE49-F238E27FC236}">
                <a16:creationId xmlns:a16="http://schemas.microsoft.com/office/drawing/2014/main" id="{0D975DDA-FA2A-4A63-A73B-68B8528C005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uk-UA" dirty="0"/>
              <a:t>Після</a:t>
            </a:r>
            <a:endParaRPr lang="ru-RU" dirty="0"/>
          </a:p>
        </p:txBody>
      </p:sp>
      <p:pic>
        <p:nvPicPr>
          <p:cNvPr id="8" name="Объект 7">
            <a:extLst>
              <a:ext uri="{FF2B5EF4-FFF2-40B4-BE49-F238E27FC236}">
                <a16:creationId xmlns:a16="http://schemas.microsoft.com/office/drawing/2014/main" id="{5D6CCA1C-E461-4A68-832E-0F56BB8F781D}"/>
              </a:ext>
            </a:extLst>
          </p:cNvPr>
          <p:cNvPicPr>
            <a:picLocks noGrp="1" noChangeAspect="1"/>
          </p:cNvPicPr>
          <p:nvPr>
            <p:ph sz="quarter" idx="4"/>
          </p:nvPr>
        </p:nvPicPr>
        <p:blipFill>
          <a:blip r:embed="rId3"/>
          <a:stretch>
            <a:fillRect/>
          </a:stretch>
        </p:blipFill>
        <p:spPr>
          <a:xfrm>
            <a:off x="7912884" y="2505075"/>
            <a:ext cx="1701819" cy="36845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30397520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Офіс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Офіс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Офіс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121</TotalTime>
  <Words>202</Words>
  <Application>Microsoft Office PowerPoint</Application>
  <PresentationFormat>Широкоэкранный</PresentationFormat>
  <Paragraphs>20</Paragraphs>
  <Slides>6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6</vt:i4>
      </vt:variant>
    </vt:vector>
  </HeadingPairs>
  <TitlesOfParts>
    <vt:vector size="11" baseType="lpstr">
      <vt:lpstr>Arial</vt:lpstr>
      <vt:lpstr>Calibri</vt:lpstr>
      <vt:lpstr>Calibri Light</vt:lpstr>
      <vt:lpstr>Times New Roman</vt:lpstr>
      <vt:lpstr>Тема Office</vt:lpstr>
      <vt:lpstr>  ОБ’ЄДНАННЯ СПІВВЛАСНИКІВ БАГАТОКВАРТИРНОГО  БУДИНКУ                                        «Миру 1 Нетішин» Ідентифікаційний код 45489568, м. Нетішин, провулок Миру 1 .                                                                               тел. 0974937624, e-mail: tykhan58@gmail.com  р/р/р UA 983077700000026008711182859   банк  АТ  «А-БАНК » </vt:lpstr>
      <vt:lpstr>    5 червня 2025 року  Комісія з відбору проєктів за «Програмою співфінансування проєктів у сфері капітальних ремонтів житлового фонду та благоустрою Нетішинської міської територіальної громади на 2024-2025 роки» розглянула заявку та прийняла рішення  профінансувати виконання 60% вартості проекту: «Капітальний ремонт ліфтів». </vt:lpstr>
      <vt:lpstr>Фото </vt:lpstr>
      <vt:lpstr>Фото</vt:lpstr>
      <vt:lpstr>Фото</vt:lpstr>
      <vt:lpstr>Фото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ОБ’ЄДНАННЯ СПІВВЛАСНИКІВ БАГАТОКВАРТИРНОГО  БУДИНКУ                                        «Шевченка 18 Нетішин» Ідентифікаційний код 41082964, м. Нетішин, вулиця Шевченка 18.                                                                               тел. 0673831930, e-mail: grigorieva.galuna@gmail.com, https://shevchenka1618.pp.ua                                                р/р: UA57 305299 0000026007026002215  банк  АТ КБ «Приватбанк»</dc:title>
  <dc:creator>grigorieva.galuna@gmail.com</dc:creator>
  <cp:lastModifiedBy>tykhan58@gmail.com</cp:lastModifiedBy>
  <cp:revision>11</cp:revision>
  <dcterms:created xsi:type="dcterms:W3CDTF">2025-11-29T07:36:45Z</dcterms:created>
  <dcterms:modified xsi:type="dcterms:W3CDTF">2025-12-01T16:15:05Z</dcterms:modified>
</cp:coreProperties>
</file>